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F9933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77" d="100"/>
          <a:sy n="77" d="100"/>
        </p:scale>
        <p:origin x="24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CFFDB-4D6E-427D-AE6F-D4DB47F28557}" type="datetimeFigureOut">
              <a:rPr lang="en-GB" smtClean="0"/>
              <a:t>04/10/2019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33D7E-CCC7-42A6-8340-7ED80FF915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228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CFFDB-4D6E-427D-AE6F-D4DB47F28557}" type="datetimeFigureOut">
              <a:rPr lang="en-GB" smtClean="0"/>
              <a:t>04/10/2019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33D7E-CCC7-42A6-8340-7ED80FF915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466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CFFDB-4D6E-427D-AE6F-D4DB47F28557}" type="datetimeFigureOut">
              <a:rPr lang="en-GB" smtClean="0"/>
              <a:t>04/10/2019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33D7E-CCC7-42A6-8340-7ED80FF915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800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CFFDB-4D6E-427D-AE6F-D4DB47F28557}" type="datetimeFigureOut">
              <a:rPr lang="en-GB" smtClean="0"/>
              <a:t>04/10/2019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33D7E-CCC7-42A6-8340-7ED80FF915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4073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CFFDB-4D6E-427D-AE6F-D4DB47F28557}" type="datetimeFigureOut">
              <a:rPr lang="en-GB" smtClean="0"/>
              <a:t>04/10/2019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33D7E-CCC7-42A6-8340-7ED80FF915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4714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CFFDB-4D6E-427D-AE6F-D4DB47F28557}" type="datetimeFigureOut">
              <a:rPr lang="en-GB" smtClean="0"/>
              <a:t>04/10/2019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33D7E-CCC7-42A6-8340-7ED80FF915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5363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CFFDB-4D6E-427D-AE6F-D4DB47F28557}" type="datetimeFigureOut">
              <a:rPr lang="en-GB" smtClean="0"/>
              <a:t>04/10/2019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33D7E-CCC7-42A6-8340-7ED80FF915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9746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CFFDB-4D6E-427D-AE6F-D4DB47F28557}" type="datetimeFigureOut">
              <a:rPr lang="en-GB" smtClean="0"/>
              <a:t>04/10/2019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33D7E-CCC7-42A6-8340-7ED80FF915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739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CFFDB-4D6E-427D-AE6F-D4DB47F28557}" type="datetimeFigureOut">
              <a:rPr lang="en-GB" smtClean="0"/>
              <a:t>04/10/2019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33D7E-CCC7-42A6-8340-7ED80FF915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2414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CFFDB-4D6E-427D-AE6F-D4DB47F28557}" type="datetimeFigureOut">
              <a:rPr lang="en-GB" smtClean="0"/>
              <a:t>04/10/2019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33D7E-CCC7-42A6-8340-7ED80FF915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2304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CFFDB-4D6E-427D-AE6F-D4DB47F28557}" type="datetimeFigureOut">
              <a:rPr lang="en-GB" smtClean="0"/>
              <a:t>04/10/2019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33D7E-CCC7-42A6-8340-7ED80FF915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0182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CFFDB-4D6E-427D-AE6F-D4DB47F28557}" type="datetimeFigureOut">
              <a:rPr lang="en-GB" smtClean="0"/>
              <a:t>04/10/2019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33D7E-CCC7-42A6-8340-7ED80FF915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380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904348" y="1664373"/>
            <a:ext cx="6101350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the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666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4069731" y="1664373"/>
            <a:ext cx="3770584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to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451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5171796" y="1664373"/>
            <a:ext cx="1566454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I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277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668180" y="1664373"/>
            <a:ext cx="4573688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no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798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681004" y="1664373"/>
            <a:ext cx="4548040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go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489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131701" y="1664373"/>
            <a:ext cx="7646645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into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924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697033" y="1664373"/>
            <a:ext cx="4515981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he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331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554093" y="1664373"/>
            <a:ext cx="6801862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she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515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578412" y="1664373"/>
            <a:ext cx="4753224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we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677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396471" y="1664373"/>
            <a:ext cx="5117106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me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200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755544" y="1664373"/>
            <a:ext cx="4398961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be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149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144526" y="1664373"/>
            <a:ext cx="7620997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was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020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490774" y="1664373"/>
            <a:ext cx="6928500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you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219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742173" y="1664373"/>
            <a:ext cx="8425705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they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980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112742" y="1664373"/>
            <a:ext cx="5684569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all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673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956449" y="1664373"/>
            <a:ext cx="5997155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are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983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175259" y="1664373"/>
            <a:ext cx="5559535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my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807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963663" y="1664373"/>
            <a:ext cx="5982728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her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514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514549" y="1664373"/>
            <a:ext cx="8880957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said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062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459245" y="1664373"/>
            <a:ext cx="8991565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have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560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419444" y="1664373"/>
            <a:ext cx="7071168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like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578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719480" y="1664373"/>
            <a:ext cx="4471096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so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013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632918" y="1664373"/>
            <a:ext cx="4644220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do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900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253261" y="1664373"/>
            <a:ext cx="9403536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some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06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253261" y="1664373"/>
            <a:ext cx="9403536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come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605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904080" y="1664373"/>
            <a:ext cx="8101898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were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301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230018" y="1664373"/>
            <a:ext cx="9450023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there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267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074527" y="1664373"/>
            <a:ext cx="9761006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little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783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727223" y="1664373"/>
            <a:ext cx="6455614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one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124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159486" y="1664373"/>
            <a:ext cx="9591088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when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114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860273" y="1664373"/>
            <a:ext cx="6189515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out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444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270095" y="1664373"/>
            <a:ext cx="9369874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what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063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637731" y="1664373"/>
            <a:ext cx="4634603" cy="3000821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oh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697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427192" y="1664373"/>
            <a:ext cx="9055684" cy="3000821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their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10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7733" y="1664373"/>
            <a:ext cx="11894603" cy="3000821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people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620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840513" y="1664373"/>
            <a:ext cx="4229043" cy="3000821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Mr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583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697572" y="1664373"/>
            <a:ext cx="6514925" cy="3000821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Mrs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071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-66806" y="1664373"/>
            <a:ext cx="12043682" cy="3000821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looked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3725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-117300" y="1664373"/>
            <a:ext cx="12144671" cy="3000821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called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842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17915" y="1664373"/>
            <a:ext cx="11274241" cy="3000821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asked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881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604854" y="1664373"/>
            <a:ext cx="10700365" cy="3000821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900" dirty="0" smtClean="0">
                <a:solidFill>
                  <a:srgbClr val="FFFFFF"/>
                </a:solidFill>
                <a:latin typeface="CCW Cursive Writing 2" panose="03050602040000000000" pitchFamily="66" charset="0"/>
              </a:rPr>
              <a:t>could</a:t>
            </a:r>
            <a:endParaRPr lang="en-GB" altLang="en-US" sz="18900" dirty="0">
              <a:solidFill>
                <a:srgbClr val="FFFFFF"/>
              </a:solidFill>
              <a:latin typeface="CCW Cursive Writing 2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786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41</Words>
  <Application>Microsoft Office PowerPoint</Application>
  <PresentationFormat>Widescreen</PresentationFormat>
  <Paragraphs>41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Calibri</vt:lpstr>
      <vt:lpstr>Calibri Light</vt:lpstr>
      <vt:lpstr>CCW Cursive Writing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Wilson</dc:creator>
  <cp:lastModifiedBy>Katie Wilson</cp:lastModifiedBy>
  <cp:revision>4</cp:revision>
  <dcterms:created xsi:type="dcterms:W3CDTF">2019-10-04T11:41:00Z</dcterms:created>
  <dcterms:modified xsi:type="dcterms:W3CDTF">2019-10-04T11:49:09Z</dcterms:modified>
</cp:coreProperties>
</file>